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889750" cy="100187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368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9B342-3AAC-4ED0-9886-F78B86EAF6A1}" type="datetimeFigureOut">
              <a:rPr lang="ko-KR" altLang="en-US" smtClean="0"/>
              <a:t>2023-12-01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902075" y="9515475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42BB1-BBCA-4271-AF1F-FEF4B5C10C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80237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B92A6-4828-4DBA-9066-F05937695090}" type="datetimeFigureOut">
              <a:rPr lang="ko-KR" altLang="en-US" smtClean="0"/>
              <a:t>2023-12-01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31838" y="750888"/>
            <a:ext cx="5426075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1800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15475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483C5-FBEC-490F-B143-2499B312B5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51204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5B8F-F3E5-4621-9E72-82F7F8A1B7C3}" type="datetimeFigureOut">
              <a:rPr lang="ko-KR" altLang="en-US" smtClean="0"/>
              <a:t>2023-12-01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9488-E20F-4C50-B1B0-8227B4C476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1165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5B8F-F3E5-4621-9E72-82F7F8A1B7C3}" type="datetimeFigureOut">
              <a:rPr lang="ko-KR" altLang="en-US" smtClean="0"/>
              <a:t>2023-12-01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9488-E20F-4C50-B1B0-8227B4C476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115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5B8F-F3E5-4621-9E72-82F7F8A1B7C3}" type="datetimeFigureOut">
              <a:rPr lang="ko-KR" altLang="en-US" smtClean="0"/>
              <a:t>2023-12-01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9488-E20F-4C50-B1B0-8227B4C476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943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5B8F-F3E5-4621-9E72-82F7F8A1B7C3}" type="datetimeFigureOut">
              <a:rPr lang="ko-KR" altLang="en-US" smtClean="0"/>
              <a:t>2023-12-01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9488-E20F-4C50-B1B0-8227B4C476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870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5B8F-F3E5-4621-9E72-82F7F8A1B7C3}" type="datetimeFigureOut">
              <a:rPr lang="ko-KR" altLang="en-US" smtClean="0"/>
              <a:t>2023-12-01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9488-E20F-4C50-B1B0-8227B4C476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527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5B8F-F3E5-4621-9E72-82F7F8A1B7C3}" type="datetimeFigureOut">
              <a:rPr lang="ko-KR" altLang="en-US" smtClean="0"/>
              <a:t>2023-12-01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9488-E20F-4C50-B1B0-8227B4C476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9433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5B8F-F3E5-4621-9E72-82F7F8A1B7C3}" type="datetimeFigureOut">
              <a:rPr lang="ko-KR" altLang="en-US" smtClean="0"/>
              <a:t>2023-12-01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9488-E20F-4C50-B1B0-8227B4C476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2702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5B8F-F3E5-4621-9E72-82F7F8A1B7C3}" type="datetimeFigureOut">
              <a:rPr lang="ko-KR" altLang="en-US" smtClean="0"/>
              <a:t>2023-12-01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9488-E20F-4C50-B1B0-8227B4C476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8144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5B8F-F3E5-4621-9E72-82F7F8A1B7C3}" type="datetimeFigureOut">
              <a:rPr lang="ko-KR" altLang="en-US" smtClean="0"/>
              <a:t>2023-12-01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9488-E20F-4C50-B1B0-8227B4C476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0722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5B8F-F3E5-4621-9E72-82F7F8A1B7C3}" type="datetimeFigureOut">
              <a:rPr lang="ko-KR" altLang="en-US" smtClean="0"/>
              <a:t>2023-12-01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9488-E20F-4C50-B1B0-8227B4C476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2712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5B8F-F3E5-4621-9E72-82F7F8A1B7C3}" type="datetimeFigureOut">
              <a:rPr lang="ko-KR" altLang="en-US" smtClean="0"/>
              <a:t>2023-12-01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9488-E20F-4C50-B1B0-8227B4C476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508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65B8F-F3E5-4621-9E72-82F7F8A1B7C3}" type="datetimeFigureOut">
              <a:rPr lang="ko-KR" altLang="en-US" smtClean="0"/>
              <a:t>2023-12-01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19488-E20F-4C50-B1B0-8227B4C476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8995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941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A4 용지(210x297mm)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6</cp:revision>
  <cp:lastPrinted>2023-08-31T02:15:13Z</cp:lastPrinted>
  <dcterms:created xsi:type="dcterms:W3CDTF">2023-08-31T01:43:39Z</dcterms:created>
  <dcterms:modified xsi:type="dcterms:W3CDTF">2023-12-01T02:27:23Z</dcterms:modified>
</cp:coreProperties>
</file>