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89750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6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9B342-3AAC-4ED0-9886-F78B86EAF6A1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42BB1-BBCA-4271-AF1F-FEF4B5C10C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023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B92A6-4828-4DBA-9066-F05937695090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750888"/>
            <a:ext cx="5426075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1800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483C5-FBEC-490F-B143-2499B312B5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120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116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15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943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870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2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943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70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14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072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71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08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5B8F-F3E5-4621-9E72-82F7F8A1B7C3}" type="datetimeFigureOut">
              <a:rPr lang="ko-KR" altLang="en-US" smtClean="0"/>
              <a:t>2023-12-01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19488-E20F-4C50-B1B0-8227B4C476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99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4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A4 용지(210x297mm)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</cp:revision>
  <cp:lastPrinted>2023-08-31T02:15:13Z</cp:lastPrinted>
  <dcterms:created xsi:type="dcterms:W3CDTF">2023-08-31T01:43:39Z</dcterms:created>
  <dcterms:modified xsi:type="dcterms:W3CDTF">2023-12-01T02:27:23Z</dcterms:modified>
</cp:coreProperties>
</file>